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8" r:id="rId9"/>
    <p:sldId id="267" r:id="rId10"/>
    <p:sldId id="263" r:id="rId11"/>
    <p:sldId id="264" r:id="rId12"/>
    <p:sldId id="269" r:id="rId13"/>
    <p:sldId id="270" r:id="rId14"/>
    <p:sldId id="271" r:id="rId15"/>
    <p:sldId id="272" r:id="rId16"/>
    <p:sldId id="26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42" autoAdjust="0"/>
    <p:restoredTop sz="94660"/>
  </p:normalViewPr>
  <p:slideViewPr>
    <p:cSldViewPr snapToGrid="0">
      <p:cViewPr>
        <p:scale>
          <a:sx n="100" d="100"/>
          <a:sy n="100" d="100"/>
        </p:scale>
        <p:origin x="-828" y="-8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3F73B2-8CA0-4D79-9ECC-0662303E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B9A85-6B5A-46DE-9505-B02D07DB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B159569-8171-468E-B4F1-A5C4690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F425778-037F-4AAF-8CAB-57A1CB27D302}"/>
              </a:ext>
            </a:extLst>
          </p:cNvPr>
          <p:cNvGrpSpPr/>
          <p:nvPr userDrawn="1"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DDFC3C5C-3AE8-437C-8A7E-D5982106B992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F6E4E6C2-9B03-493B-8CD0-82873AD0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63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25F4C4-4DA9-4132-B1C4-402E9E3B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486D747-1419-4B78-8A6D-08AB56845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70C67F5-B475-4F12-B450-26CA0E0B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908CF0-F2A8-4A5D-8282-F52AD0A9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C207E9E-85E2-40FA-801F-99C08345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0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BAAECD0-D832-4CC4-A3B6-3F2D48100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1C26285-2A8B-4817-BC63-2D32073FF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CB64D2-F9B5-459E-BF85-426FE5DB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D1B7FE3-E247-45C1-988B-CB84FE33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F972B2A-5C6F-4DB8-82FD-894C07C6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1C96E2-1BA5-4D7F-832B-A10FF2A9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57C83E2-423E-4D96-9BF2-B5AE6A00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597C871-1956-45C2-96B7-8862E32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EB55236-3D32-4771-9F6F-B959D21A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28BEFE5-E9AA-4803-9FB6-0CF14D8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CC7791-5F76-4B8D-A118-D34C028E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241CC0-8DDC-48B6-BE47-0F77ACCE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0B4C7DE-EC6D-4781-9C1B-F5652F6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EA4276-6100-4B48-90EF-6D423A6C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03EF309-14A2-4B90-8B9A-6698DEB0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60B94C-F488-4D50-A5C2-5A12471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3CA4A79-97C3-41FC-849C-B1E1AF07E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7DB70C0-D1C9-4C30-8D70-BDB85501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F06763-7BA6-4263-BC44-0F231CE2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DBC8A4-B537-4E68-AB84-70A8EC91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FE31FFE-E4AE-4765-BDED-7E09205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5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B94FDD-CD44-42AD-A696-198D9713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EC2AAE6-38D9-4F9E-8DF4-128C6C438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DB3B871-D59B-406B-AD30-14BDEF04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19A12EE-8989-4045-B7D2-BDD560503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909620-0295-47A0-8855-77D65BC9F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E23DD8C-8E31-4422-A14A-5ECF4A20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8E41174-1EB4-423A-8CD1-9B1D0DE1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00C4191-3620-40E2-A682-4C60206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1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1A9FD8-54B9-4798-8109-3D054F72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C2E99F5-D893-463E-B86C-9B36AAE4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07ADB05-4EEC-468C-9F27-5AB1C63E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55436BB-D248-4229-9C48-1FAB477B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6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42AFAA6-76C2-47BA-92E5-C55E17E7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BD13068-2C89-4B82-9CBD-806043DD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5564F68-3828-4105-BD04-91037656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8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B8B16E-BC80-4B09-AD7C-A269F27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B6C1B5-D81F-415E-8646-B9C3BB53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93AA800-1207-4F2C-9CCD-39C922B4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EFB92D8-C85B-4CAF-BA21-9F5F343A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549B00-4C59-47B3-B9B3-889969D9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6E14B7-2B83-439B-8214-5EA9365D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28399B-177F-4FC4-B811-D5933367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286EEB5-8E38-47F0-BC62-F49CD05B4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CF490BD-C64F-4197-B056-A3A9E695C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5FF14E-C571-484A-8D38-32BF97A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5C54B2-D53D-4819-8C64-2142631C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BF60BF3-F53F-4D3E-94CF-F682072F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3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BF4E84-6C88-4BA5-A9BB-EE0EF07E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2FD9D6A-3E73-496B-B636-6E19F148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3464A7-4122-4062-96F8-3F42F1669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E85F-C68B-4174-A0CC-FACD991FDAA4}" type="datetimeFigureOut">
              <a:rPr lang="ko-KR" altLang="en-US" smtClean="0"/>
              <a:t>2020-01-01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F566C18-E14F-480E-9146-3CAC40BA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76501A-ADD0-401A-A69F-92ACB88C5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7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youtube.com/watch?v=bX6GLbpw-A4&amp;list=PLVNY1HnUlO241gILgQloWAs0xrrkqQfKe&amp;index=38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1D42DAD7-6472-43EC-A6C2-CB9E0E3CE242}"/>
              </a:ext>
            </a:extLst>
          </p:cNvPr>
          <p:cNvGrpSpPr/>
          <p:nvPr/>
        </p:nvGrpSpPr>
        <p:grpSpPr>
          <a:xfrm>
            <a:off x="351204" y="276711"/>
            <a:ext cx="5069933" cy="2961779"/>
            <a:chOff x="154768" y="308943"/>
            <a:chExt cx="5712632" cy="3642493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5C4C37E-D378-458D-86C7-AD4084E9A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8" y="308943"/>
              <a:ext cx="5712632" cy="364249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4F017133-7248-4394-8907-BD0283518DD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100" y="3492500"/>
              <a:ext cx="2400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19D528B0-315C-4EFE-B3FE-CDFE299F0AD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3835400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049A814-1722-47E3-8F8C-BB5F7D2585AC}"/>
              </a:ext>
            </a:extLst>
          </p:cNvPr>
          <p:cNvGrpSpPr/>
          <p:nvPr/>
        </p:nvGrpSpPr>
        <p:grpSpPr>
          <a:xfrm>
            <a:off x="6594660" y="276711"/>
            <a:ext cx="5204620" cy="2984115"/>
            <a:chOff x="5867400" y="308942"/>
            <a:chExt cx="5941232" cy="3642493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6AA10B27-0F34-4143-9792-F6DAD1ABEE00}"/>
                </a:ext>
              </a:extLst>
            </p:cNvPr>
            <p:cNvGrpSpPr/>
            <p:nvPr/>
          </p:nvGrpSpPr>
          <p:grpSpPr>
            <a:xfrm>
              <a:off x="5867400" y="308942"/>
              <a:ext cx="5941232" cy="3642493"/>
              <a:chOff x="4991100" y="555625"/>
              <a:chExt cx="6248400" cy="3562350"/>
            </a:xfrm>
          </p:grpSpPr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FC014544-9BE8-4A38-BBBA-A4ACD06FF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1100" y="555625"/>
                <a:ext cx="6248400" cy="35623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="" xmlns:a16="http://schemas.microsoft.com/office/drawing/2014/main" id="{5FD03579-82FF-499F-B2F6-4A88FCA70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5887" y="2189162"/>
                <a:ext cx="4762500" cy="752475"/>
              </a:xfrm>
              <a:prstGeom prst="rect">
                <a:avLst/>
              </a:prstGeom>
            </p:spPr>
          </p:pic>
        </p:grp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7EEA9F3C-3E63-45A8-8599-3F09A98E2B6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2641600"/>
              <a:ext cx="1854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23CE78AE-EF26-47FD-BDE9-5FC2414B1CC3}"/>
                </a:ext>
              </a:extLst>
            </p:cNvPr>
            <p:cNvCxnSpPr>
              <a:cxnSpLocks/>
            </p:cNvCxnSpPr>
            <p:nvPr/>
          </p:nvCxnSpPr>
          <p:spPr>
            <a:xfrm>
              <a:off x="8736298" y="3098800"/>
              <a:ext cx="153800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1E198DA-E89E-44CB-A7E0-BB30ABBA9D77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2F5F42E9-F0C5-4F64-A59A-55A4AE58AC8C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6533DA09-34A7-4494-BAF0-1A405222B4F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15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7E76988-C017-4C6E-83A2-8F24119A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2" y="157163"/>
            <a:ext cx="4024313" cy="215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D530ED3-BD2E-4B90-8E3E-5BF62F53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5" y="1017326"/>
            <a:ext cx="3629025" cy="2192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D3C28A7-B3B8-48F3-86C5-85EAEF2F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500396"/>
            <a:ext cx="4136486" cy="2441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80A7966-B3D3-4F96-A61D-DF9E52D55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438" y="5411889"/>
            <a:ext cx="3191682" cy="1288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0EBB15C-1044-47F1-A001-FD15ED8A9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313" y="3500396"/>
            <a:ext cx="2762250" cy="1684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EABF8CB-339A-4DDB-BB18-5E5694265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78045"/>
            <a:ext cx="3254734" cy="1862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F3B9200-776A-423C-97BE-96864D698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72" y="201567"/>
            <a:ext cx="4622428" cy="3092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6CA4451-C0C7-4BDB-8488-772382EC7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657" y="5293681"/>
            <a:ext cx="2725468" cy="14071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C2510BC-7876-4765-869C-961A84826F1A}"/>
              </a:ext>
            </a:extLst>
          </p:cNvPr>
          <p:cNvSpPr/>
          <p:nvPr/>
        </p:nvSpPr>
        <p:spPr>
          <a:xfrm>
            <a:off x="1630017" y="201567"/>
            <a:ext cx="1626245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92B8A78-8CA8-4DB1-8581-910BA359F138}"/>
              </a:ext>
            </a:extLst>
          </p:cNvPr>
          <p:cNvSpPr/>
          <p:nvPr/>
        </p:nvSpPr>
        <p:spPr>
          <a:xfrm>
            <a:off x="8239893" y="143898"/>
            <a:ext cx="2088017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E70594D-500E-4C7A-B8EA-8F4BBAFD8DCA}"/>
              </a:ext>
            </a:extLst>
          </p:cNvPr>
          <p:cNvSpPr/>
          <p:nvPr/>
        </p:nvSpPr>
        <p:spPr>
          <a:xfrm>
            <a:off x="9283901" y="3539904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A8CCA1F-8833-444F-9218-2BA9F967EB1D}"/>
              </a:ext>
            </a:extLst>
          </p:cNvPr>
          <p:cNvSpPr/>
          <p:nvPr/>
        </p:nvSpPr>
        <p:spPr>
          <a:xfrm>
            <a:off x="9283900" y="5289943"/>
            <a:ext cx="2794989" cy="14241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8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E81778F-12B6-4129-8CA8-14E7B59F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0" y="160392"/>
            <a:ext cx="4852067" cy="28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9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72DADF7-9993-4197-A176-E11D1225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6" y="227555"/>
            <a:ext cx="4997960" cy="27704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12833C-EDBD-452C-8879-40AB612C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93" y="170420"/>
            <a:ext cx="5319711" cy="2884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85830CF-4652-4FD6-B0A3-F93E29D8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8" y="3558772"/>
            <a:ext cx="2314317" cy="1769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91E2F54-3C96-4F8C-BD14-AEE41777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85" y="3558772"/>
            <a:ext cx="2977078" cy="1258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531378E-BBAD-4FD0-9D41-0D4252A94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101" y="4698171"/>
            <a:ext cx="3726923" cy="2159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5B39C92-AD2D-490B-B227-476B21CDD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088" y="3476568"/>
            <a:ext cx="3726923" cy="244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8A9D249-61D1-4DB1-8263-69D41A9EA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693" y="4951576"/>
            <a:ext cx="3445934" cy="16530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268B5CD-06C4-4585-8E5A-D630A2FC943B}"/>
              </a:ext>
            </a:extLst>
          </p:cNvPr>
          <p:cNvSpPr/>
          <p:nvPr/>
        </p:nvSpPr>
        <p:spPr>
          <a:xfrm>
            <a:off x="9874253" y="757534"/>
            <a:ext cx="1949338" cy="6498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5BBDB2-9653-4E89-8987-7152DA8C0583}"/>
              </a:ext>
            </a:extLst>
          </p:cNvPr>
          <p:cNvSpPr/>
          <p:nvPr/>
        </p:nvSpPr>
        <p:spPr>
          <a:xfrm>
            <a:off x="6204693" y="4936999"/>
            <a:ext cx="3445934" cy="16530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8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6BD4BF4-EDF9-4E7A-AAB0-A5E610F8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0" y="1223882"/>
            <a:ext cx="3870559" cy="20429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CC544F-26C6-4C7F-BB2B-1EB17B25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669" y="330080"/>
            <a:ext cx="2145736" cy="120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F061037-87BE-4BBC-99F0-C1C95021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33" y="635403"/>
            <a:ext cx="3675936" cy="2065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301659F-E5F0-466D-A0B1-4CC33B67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46" y="3736675"/>
            <a:ext cx="4966335" cy="2817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BE70DF4-5885-4FA1-9A2C-5B96C939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217" y="3736675"/>
            <a:ext cx="5042151" cy="28133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F9EDB2A-3038-4780-8CF0-4B2D20C6F27D}"/>
              </a:ext>
            </a:extLst>
          </p:cNvPr>
          <p:cNvSpPr/>
          <p:nvPr/>
        </p:nvSpPr>
        <p:spPr>
          <a:xfrm>
            <a:off x="7179252" y="635403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8144AC6-20A2-4522-9056-C75E4143969F}"/>
              </a:ext>
            </a:extLst>
          </p:cNvPr>
          <p:cNvSpPr/>
          <p:nvPr/>
        </p:nvSpPr>
        <p:spPr>
          <a:xfrm>
            <a:off x="10588086" y="227888"/>
            <a:ext cx="1513799" cy="489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68C5A88-B730-42BC-9614-BFCBE14AF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002" y="299999"/>
            <a:ext cx="1312166" cy="3930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1E5DADF-CBA0-4D55-9B16-E5C56F90FFC0}"/>
              </a:ext>
            </a:extLst>
          </p:cNvPr>
          <p:cNvSpPr/>
          <p:nvPr/>
        </p:nvSpPr>
        <p:spPr>
          <a:xfrm>
            <a:off x="1900912" y="3777495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DD5A481-A943-40AB-A5B1-99B95C9E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95" y="228897"/>
            <a:ext cx="3456648" cy="20652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0904688-8315-47B9-85CC-4BDED9E4D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090" y="1862128"/>
            <a:ext cx="2181621" cy="1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21" y="536150"/>
            <a:ext cx="5300961" cy="2788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237" y="68256"/>
            <a:ext cx="2062005" cy="93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67" y="536150"/>
            <a:ext cx="4843815" cy="2721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847" y="68256"/>
            <a:ext cx="1606917" cy="100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33" y="3573637"/>
            <a:ext cx="5246731" cy="2943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67" y="3717686"/>
            <a:ext cx="5177783" cy="2799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605BBDB2-9653-4E89-8987-7152DA8C0583}"/>
              </a:ext>
            </a:extLst>
          </p:cNvPr>
          <p:cNvSpPr/>
          <p:nvPr/>
        </p:nvSpPr>
        <p:spPr>
          <a:xfrm>
            <a:off x="3852624" y="68256"/>
            <a:ext cx="2130618" cy="9357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05BBDB2-9653-4E89-8987-7152DA8C0583}"/>
              </a:ext>
            </a:extLst>
          </p:cNvPr>
          <p:cNvSpPr/>
          <p:nvPr/>
        </p:nvSpPr>
        <p:spPr>
          <a:xfrm>
            <a:off x="10391389" y="46022"/>
            <a:ext cx="1752430" cy="93578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6643426" y="1446404"/>
            <a:ext cx="3441402" cy="141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73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5" y="219957"/>
            <a:ext cx="5373054" cy="306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233" y="219957"/>
            <a:ext cx="5443308" cy="3072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25" y="3557193"/>
            <a:ext cx="5373054" cy="311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1495301" y="389294"/>
            <a:ext cx="1720701" cy="35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7378734" y="299392"/>
            <a:ext cx="1023585" cy="3506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34" y="3557193"/>
            <a:ext cx="3952938" cy="2971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890526" y="6528216"/>
            <a:ext cx="33814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b="1" dirty="0">
                <a:hlinkClick r:id="rId6"/>
              </a:rPr>
              <a:t>https://www.youtube.com/watch?v=bX6GLbpw-A4&amp;list=PLVNY1HnUlO241gILgQloWAs0xrrkqQfKe&amp;index=38</a:t>
            </a:r>
            <a:endParaRPr lang="ko-KR" altLang="en-US" sz="700" b="1" dirty="0"/>
          </a:p>
        </p:txBody>
      </p:sp>
    </p:spTree>
    <p:extLst>
      <p:ext uri="{BB962C8B-B14F-4D97-AF65-F5344CB8AC3E}">
        <p14:creationId xmlns:p14="http://schemas.microsoft.com/office/powerpoint/2010/main" val="566848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F50E1F8-BBA0-4731-ABD6-A4CAC8A3524E}"/>
              </a:ext>
            </a:extLst>
          </p:cNvPr>
          <p:cNvGrpSpPr/>
          <p:nvPr/>
        </p:nvGrpSpPr>
        <p:grpSpPr>
          <a:xfrm>
            <a:off x="255196" y="0"/>
            <a:ext cx="5567642" cy="3343275"/>
            <a:chOff x="255196" y="0"/>
            <a:chExt cx="5567642" cy="3343275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0D86CB68-BA71-49ED-8952-4B6694339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744"/>
            <a:stretch/>
          </p:blipFill>
          <p:spPr>
            <a:xfrm>
              <a:off x="255196" y="0"/>
              <a:ext cx="5396551" cy="52516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EC993C5-F4F1-4DE7-B022-AEB2A024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196" y="439437"/>
              <a:ext cx="5567642" cy="290383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8DAE5FB-4333-4865-9755-04955908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643"/>
            <a:ext cx="3867149" cy="2179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B235E30-D254-4313-BC43-CE8F70217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98" y="1449258"/>
            <a:ext cx="3254565" cy="18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F6FA8CAC-9EE4-45B7-9230-A3B9E645D57F}"/>
              </a:ext>
            </a:extLst>
          </p:cNvPr>
          <p:cNvGrpSpPr/>
          <p:nvPr/>
        </p:nvGrpSpPr>
        <p:grpSpPr>
          <a:xfrm>
            <a:off x="1049627" y="254168"/>
            <a:ext cx="4110371" cy="2845682"/>
            <a:chOff x="439737" y="280694"/>
            <a:chExt cx="4792663" cy="361820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C0154BD-057C-4956-91E5-35FF097B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737" y="280694"/>
              <a:ext cx="4792663" cy="361820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14FC1059-35A2-4D19-BF47-37BDEDE0E908}"/>
                </a:ext>
              </a:extLst>
            </p:cNvPr>
            <p:cNvSpPr/>
            <p:nvPr/>
          </p:nvSpPr>
          <p:spPr>
            <a:xfrm>
              <a:off x="1625600" y="280694"/>
              <a:ext cx="1765300" cy="5194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EFFFEC9-9410-4CD6-9226-F2814F229C04}"/>
              </a:ext>
            </a:extLst>
          </p:cNvPr>
          <p:cNvGrpSpPr/>
          <p:nvPr/>
        </p:nvGrpSpPr>
        <p:grpSpPr>
          <a:xfrm>
            <a:off x="6715391" y="254168"/>
            <a:ext cx="4733924" cy="2845683"/>
            <a:chOff x="5565285" y="317500"/>
            <a:chExt cx="5836633" cy="358140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D8118E7-0DD3-4A58-B016-DD79EBD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285" y="317500"/>
              <a:ext cx="5836633" cy="35814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55E36F12-C34C-4ADF-8DA1-45E1EE3EBC55}"/>
                </a:ext>
              </a:extLst>
            </p:cNvPr>
            <p:cNvSpPr/>
            <p:nvPr/>
          </p:nvSpPr>
          <p:spPr>
            <a:xfrm>
              <a:off x="6096000" y="3169297"/>
              <a:ext cx="2857500" cy="729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97172C1-0326-44AD-973C-DDD8B611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4" y="3428999"/>
            <a:ext cx="4733924" cy="33635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7A15895B-C912-4DB3-B3BC-4A81CD569ADC}"/>
              </a:ext>
            </a:extLst>
          </p:cNvPr>
          <p:cNvGrpSpPr/>
          <p:nvPr/>
        </p:nvGrpSpPr>
        <p:grpSpPr>
          <a:xfrm>
            <a:off x="189693" y="3556238"/>
            <a:ext cx="5734849" cy="2977624"/>
            <a:chOff x="274635" y="2671638"/>
            <a:chExt cx="7414275" cy="3727868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D273CD09-41E4-47E1-8300-B3C1276F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635" y="2671638"/>
              <a:ext cx="7414275" cy="37278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8E4D80BC-0EFB-49C6-915F-02B6EBE73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283" y="3531524"/>
              <a:ext cx="1746084" cy="4365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623E418E-5770-4545-9C60-B1217548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283" y="4222343"/>
              <a:ext cx="2195832" cy="436521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2260FF86-88E6-4CEE-ACCF-E16DF088CE34}"/>
                </a:ext>
              </a:extLst>
            </p:cNvPr>
            <p:cNvCxnSpPr>
              <a:cxnSpLocks/>
            </p:cNvCxnSpPr>
            <p:nvPr/>
          </p:nvCxnSpPr>
          <p:spPr>
            <a:xfrm>
              <a:off x="6275993" y="3966940"/>
              <a:ext cx="0" cy="2395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3712C4A6-3DB3-4385-A1B9-1BA80DA55473}"/>
                </a:ext>
              </a:extLst>
            </p:cNvPr>
            <p:cNvSpPr/>
            <p:nvPr/>
          </p:nvSpPr>
          <p:spPr>
            <a:xfrm>
              <a:off x="5273382" y="4222343"/>
              <a:ext cx="2256734" cy="43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E035C347-21D5-4B36-A015-3335EB3A7924}"/>
                </a:ext>
              </a:extLst>
            </p:cNvPr>
            <p:cNvSpPr/>
            <p:nvPr/>
          </p:nvSpPr>
          <p:spPr>
            <a:xfrm>
              <a:off x="5182030" y="3459923"/>
              <a:ext cx="2415864" cy="13029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9173216-7AAC-4E26-BD24-8A9BB0429BC4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610568FB-31ED-457B-85A8-01F765F875E0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18C2481-BAF7-47D6-ABF8-937648EA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59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D9367F-1F8A-43FC-812F-B711CEE2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2035968"/>
            <a:ext cx="512797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AE6519-AE88-409A-BB14-2E3D651C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23875"/>
            <a:ext cx="5453063" cy="2238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BBD7BBD-854A-4263-B2D1-A2843F98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99" y="319485"/>
            <a:ext cx="4410075" cy="286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4D40484-5BAD-4AC9-A825-2FB1C28AD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029" y="1936517"/>
            <a:ext cx="2154610" cy="1248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F976354-5E87-4B43-A1C3-3D36B289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3" y="3667124"/>
            <a:ext cx="4799972" cy="292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A1B71EC-94F1-4EF7-B340-4E8D1557C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957" y="3667124"/>
            <a:ext cx="4034492" cy="19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F201E8C-7B2F-4F78-A8FA-55FA592AD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12" y="5655079"/>
            <a:ext cx="3645937" cy="40183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2E29EB17-3AB4-4E32-B783-E4660D61724D}"/>
              </a:ext>
            </a:extLst>
          </p:cNvPr>
          <p:cNvCxnSpPr>
            <a:cxnSpLocks/>
          </p:cNvCxnSpPr>
          <p:nvPr/>
        </p:nvCxnSpPr>
        <p:spPr>
          <a:xfrm>
            <a:off x="8594043" y="5469982"/>
            <a:ext cx="0" cy="191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696B48B-2F74-4DBE-8A1E-9D30C61C6C0F}"/>
              </a:ext>
            </a:extLst>
          </p:cNvPr>
          <p:cNvSpPr/>
          <p:nvPr/>
        </p:nvSpPr>
        <p:spPr>
          <a:xfrm>
            <a:off x="3741836" y="4621037"/>
            <a:ext cx="1420714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6666010" y="2430286"/>
            <a:ext cx="1563589" cy="75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CD7EC0A-ACC9-477A-A565-49CC935612EF}"/>
              </a:ext>
            </a:extLst>
          </p:cNvPr>
          <p:cNvSpPr/>
          <p:nvPr/>
        </p:nvSpPr>
        <p:spPr>
          <a:xfrm>
            <a:off x="9857091" y="1955447"/>
            <a:ext cx="2099547" cy="124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72A9EE2-AE14-44A4-B6C6-74B366A7B718}"/>
              </a:ext>
            </a:extLst>
          </p:cNvPr>
          <p:cNvSpPr/>
          <p:nvPr/>
        </p:nvSpPr>
        <p:spPr>
          <a:xfrm>
            <a:off x="6810375" y="5655079"/>
            <a:ext cx="3829050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32FC5F4-55E8-4DC2-AF06-703F149CAE16}"/>
              </a:ext>
            </a:extLst>
          </p:cNvPr>
          <p:cNvSpPr/>
          <p:nvPr/>
        </p:nvSpPr>
        <p:spPr>
          <a:xfrm>
            <a:off x="2321718" y="582437"/>
            <a:ext cx="1638299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12647" y="3650349"/>
            <a:ext cx="4580088" cy="2942476"/>
            <a:chOff x="6905410" y="3650349"/>
            <a:chExt cx="4580088" cy="294247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b="30182"/>
            <a:stretch/>
          </p:blipFill>
          <p:spPr bwMode="auto">
            <a:xfrm>
              <a:off x="7030881" y="3650349"/>
              <a:ext cx="4237907" cy="2040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25" r="11611"/>
            <a:stretch/>
          </p:blipFill>
          <p:spPr bwMode="auto">
            <a:xfrm>
              <a:off x="6905410" y="5690587"/>
              <a:ext cx="4580088" cy="90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051CD15-F319-47C8-942E-7B73A9B2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57" y="68429"/>
            <a:ext cx="4030468" cy="1492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6395A67-96AF-4D47-AB8B-2D1C911E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1" y="1716899"/>
            <a:ext cx="3048000" cy="154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0B5809C-9606-41A5-BEFE-CD9BB4CA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741" y="250208"/>
            <a:ext cx="4922944" cy="2933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B7192BF-D98F-4E6E-9164-499846E4A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32" y="3689374"/>
            <a:ext cx="4887718" cy="29034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1485267" y="1912302"/>
            <a:ext cx="2706173" cy="127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1427262" y="5143474"/>
            <a:ext cx="2912174" cy="94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1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EBC0E9F-E414-4A0F-B9DF-146E2281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0488"/>
            <a:ext cx="5193837" cy="31765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BA8402D-FAE1-4231-A096-A8814219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76226"/>
            <a:ext cx="4624580" cy="2990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13CE879-CAA9-4FA6-BE91-311AB4CE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418" y="276226"/>
            <a:ext cx="2019300" cy="1096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DE0782E-4A39-4308-8FEC-B0FBA025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3590925"/>
            <a:ext cx="5193838" cy="2932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FA6891D-DDF1-4BFC-9AD0-94C771F34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3590925"/>
            <a:ext cx="4667250" cy="29954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EE97AB2-F0FE-44E7-B0F0-624D909FF2C1}"/>
              </a:ext>
            </a:extLst>
          </p:cNvPr>
          <p:cNvSpPr/>
          <p:nvPr/>
        </p:nvSpPr>
        <p:spPr>
          <a:xfrm>
            <a:off x="3694211" y="2068337"/>
            <a:ext cx="515840" cy="427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B181E20-4309-49F1-9589-A94844B90466}"/>
              </a:ext>
            </a:extLst>
          </p:cNvPr>
          <p:cNvSpPr/>
          <p:nvPr/>
        </p:nvSpPr>
        <p:spPr>
          <a:xfrm>
            <a:off x="10095010" y="201437"/>
            <a:ext cx="2089707" cy="11714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5E7569-EC11-42D5-A250-198189B62F68}"/>
              </a:ext>
            </a:extLst>
          </p:cNvPr>
          <p:cNvSpPr/>
          <p:nvPr/>
        </p:nvSpPr>
        <p:spPr>
          <a:xfrm>
            <a:off x="2074961" y="3695700"/>
            <a:ext cx="1935064" cy="32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D33998D-18A5-43A6-8092-FCD78346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80975"/>
            <a:ext cx="5329237" cy="3095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14EEC9E-D09C-4CF6-A329-881AB8EF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2" y="266425"/>
            <a:ext cx="5640962" cy="2924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DF285C-6871-48A0-A654-F03D269193AA}"/>
              </a:ext>
            </a:extLst>
          </p:cNvPr>
          <p:cNvSpPr/>
          <p:nvPr/>
        </p:nvSpPr>
        <p:spPr>
          <a:xfrm>
            <a:off x="6800850" y="1209674"/>
            <a:ext cx="4095750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18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3721CA2-C33B-461D-B148-9335FBF9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55176"/>
            <a:ext cx="4814887" cy="29261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B83286-A61D-428E-AB00-8C732EB4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02" y="182739"/>
            <a:ext cx="3351112" cy="1535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0F13C98-3DB1-4C74-BCFC-1750F457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73" y="1581150"/>
            <a:ext cx="2782860" cy="1699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75559F-8B55-499A-B95A-14765181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13" y="1617368"/>
            <a:ext cx="2638514" cy="16628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60F60DB-1982-44D1-AC3D-C22CCD454B3E}"/>
              </a:ext>
            </a:extLst>
          </p:cNvPr>
          <p:cNvSpPr/>
          <p:nvPr/>
        </p:nvSpPr>
        <p:spPr>
          <a:xfrm>
            <a:off x="7419976" y="182739"/>
            <a:ext cx="1390650" cy="407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7E03A8-46FE-4591-94E7-DB46ADA25260}"/>
              </a:ext>
            </a:extLst>
          </p:cNvPr>
          <p:cNvSpPr/>
          <p:nvPr/>
        </p:nvSpPr>
        <p:spPr>
          <a:xfrm>
            <a:off x="9096973" y="1569732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0C7C46-A28C-4C8A-99DD-9719A867DEE4}"/>
              </a:ext>
            </a:extLst>
          </p:cNvPr>
          <p:cNvSpPr/>
          <p:nvPr/>
        </p:nvSpPr>
        <p:spPr>
          <a:xfrm>
            <a:off x="7781925" y="2628900"/>
            <a:ext cx="409576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B734CA0-0842-4CE0-B1A6-B357E18F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3837"/>
            <a:ext cx="5848350" cy="30146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A78BCC3-38E7-4EB4-A0FC-612C9132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071964"/>
            <a:ext cx="2076450" cy="10997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5EABA2-D9DD-43E0-9CE0-65DF525F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92" y="138112"/>
            <a:ext cx="4909083" cy="2336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10AA8E4-50C7-4A01-ABDB-2012E04E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491" y="2371726"/>
            <a:ext cx="3172059" cy="994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932ED7A-DC98-4932-BF9A-7A7B83EF2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14" y="3575708"/>
            <a:ext cx="4878712" cy="3058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A67200E-58CA-4A67-A25A-FBCC6E6EB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3680482"/>
            <a:ext cx="4083771" cy="2834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B31BD1B-A5A5-4853-ACAD-E4FAEA221A72}"/>
              </a:ext>
            </a:extLst>
          </p:cNvPr>
          <p:cNvSpPr/>
          <p:nvPr/>
        </p:nvSpPr>
        <p:spPr>
          <a:xfrm>
            <a:off x="8848492" y="2371726"/>
            <a:ext cx="2876784" cy="6857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83FE248-DD4D-4C3E-8FDD-E7B9CB202D42}"/>
              </a:ext>
            </a:extLst>
          </p:cNvPr>
          <p:cNvSpPr/>
          <p:nvPr/>
        </p:nvSpPr>
        <p:spPr>
          <a:xfrm>
            <a:off x="733425" y="3977834"/>
            <a:ext cx="847725" cy="24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7991241" y="4089179"/>
            <a:ext cx="1219434" cy="339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3</Words>
  <Application>Microsoft Office PowerPoint</Application>
  <PresentationFormat>사용자 지정</PresentationFormat>
  <Paragraphs>1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현진</dc:creator>
  <cp:lastModifiedBy>Hyun-Jin</cp:lastModifiedBy>
  <cp:revision>33</cp:revision>
  <dcterms:created xsi:type="dcterms:W3CDTF">2019-12-21T08:46:45Z</dcterms:created>
  <dcterms:modified xsi:type="dcterms:W3CDTF">2020-01-01T11:55:07Z</dcterms:modified>
</cp:coreProperties>
</file>